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00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99F2A-497B-4D25-95F0-9375486677EF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381000"/>
            <a:ext cx="5105400" cy="29718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Showcard Gothic" pitchFamily="82" charset="0"/>
              </a:rPr>
              <a:t>The True Story</a:t>
            </a:r>
            <a:br>
              <a:rPr lang="en-US" sz="4000" dirty="0" smtClean="0">
                <a:latin typeface="Showcard Gothic" pitchFamily="82" charset="0"/>
              </a:rPr>
            </a:br>
            <a:r>
              <a:rPr lang="en-US" sz="4000" dirty="0" smtClean="0">
                <a:latin typeface="Showcard Gothic" pitchFamily="82" charset="0"/>
              </a:rPr>
              <a:t>of the 3 Little</a:t>
            </a:r>
            <a:br>
              <a:rPr lang="en-US" sz="4000" dirty="0" smtClean="0">
                <a:latin typeface="Showcard Gothic" pitchFamily="82" charset="0"/>
              </a:rPr>
            </a:br>
            <a:r>
              <a:rPr lang="en-US" sz="4000" dirty="0" smtClean="0">
                <a:latin typeface="Showcard Gothic" pitchFamily="82" charset="0"/>
              </a:rPr>
              <a:t>Pigs!</a:t>
            </a:r>
            <a:endParaRPr lang="en-US" sz="4000" dirty="0">
              <a:latin typeface="Showcard Gothic" pitchFamily="82" charset="0"/>
            </a:endParaRPr>
          </a:p>
        </p:txBody>
      </p:sp>
      <p:pic>
        <p:nvPicPr>
          <p:cNvPr id="4" name="Picture 4" descr="http://covers.openlibrary.org/b/id/105020-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923213">
            <a:off x="836225" y="491187"/>
            <a:ext cx="3962400" cy="50459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86400" y="50292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 told to Jon </a:t>
            </a:r>
            <a:r>
              <a:rPr lang="en-US" sz="2000" dirty="0" err="1" smtClean="0"/>
              <a:t>Scieszka</a:t>
            </a:r>
            <a:endParaRPr lang="en-US" sz="2000" dirty="0" smtClean="0"/>
          </a:p>
          <a:p>
            <a:r>
              <a:rPr lang="en-US" sz="2000" dirty="0" smtClean="0"/>
              <a:t>Illustrated by: Lane Smith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Which word goes with this picture?</a:t>
            </a:r>
            <a:br>
              <a:rPr lang="en-US" b="1" dirty="0" smtClean="0"/>
            </a:br>
            <a:r>
              <a:rPr lang="en-US" b="1" dirty="0" smtClean="0">
                <a:solidFill>
                  <a:srgbClr val="002060"/>
                </a:solidFill>
              </a:rPr>
              <a:t>(impolite, jazzed, framed)</a:t>
            </a:r>
            <a:endParaRPr lang="en-US" dirty="0"/>
          </a:p>
        </p:txBody>
      </p:sp>
      <p:pic>
        <p:nvPicPr>
          <p:cNvPr id="2050" name="Picture 2" descr="http://amandabeattie.files.wordpress.com/2009/07/blame-game.jpg?w=64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362200"/>
            <a:ext cx="4905429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>
                <a:latin typeface="ZB Manuscript Bold" pitchFamily="2" charset="0"/>
              </a:rPr>
              <a:t>impolite</a:t>
            </a:r>
            <a:endParaRPr lang="en-US" sz="80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algn="ctr"/>
            <a:r>
              <a:rPr lang="en-US" sz="4400" dirty="0" smtClean="0">
                <a:latin typeface="+mj-lt"/>
              </a:rPr>
              <a:t>Not being nice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6388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boy and girl were being impolite by sticking out their tongues.</a:t>
            </a:r>
            <a:endParaRPr lang="en-US" sz="3200" b="1" dirty="0"/>
          </a:p>
        </p:txBody>
      </p:sp>
      <p:pic>
        <p:nvPicPr>
          <p:cNvPr id="6" name="Picture 4" descr="http://1.bp.blogspot.com/-uBNpMggBFjU/TbykrQc13qI/AAAAAAAAAlo/uqufQvDOZR4/s1600/sibling-rival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86000"/>
            <a:ext cx="4495800" cy="2983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jazzed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45259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j-lt"/>
              </a:rPr>
              <a:t>Very excited</a:t>
            </a:r>
            <a:endParaRPr lang="en-US" sz="4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7150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She was jazzed to open all her presents for her birthday.</a:t>
            </a:r>
            <a:endParaRPr lang="en-US" sz="2800" b="1" dirty="0"/>
          </a:p>
        </p:txBody>
      </p:sp>
      <p:pic>
        <p:nvPicPr>
          <p:cNvPr id="4098" name="Picture 2" descr="http://coachdawnwrites.com/wp-content/uploads/2011/04/very-excited-gir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30512" y="1752600"/>
            <a:ext cx="3711575" cy="390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framed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54566"/>
            <a:ext cx="8686800" cy="46021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j-lt"/>
              </a:rPr>
              <a:t>To make someone appear to be bad or have done something bad</a:t>
            </a:r>
            <a:endParaRPr lang="en-US" sz="4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6388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They tried to frame the man for something he didn’t do. </a:t>
            </a:r>
            <a:endParaRPr lang="en-US" sz="3600" b="1" dirty="0"/>
          </a:p>
        </p:txBody>
      </p:sp>
      <p:pic>
        <p:nvPicPr>
          <p:cNvPr id="6" name="Picture 2" descr="http://svprojectmanagement.com/wp-content/uploads/iStock_000007836244XSmall2-300x2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484148"/>
            <a:ext cx="3581400" cy="3127757"/>
          </a:xfrm>
          <a:prstGeom prst="rect">
            <a:avLst/>
          </a:prstGeom>
          <a:noFill/>
        </p:spPr>
      </p:pic>
      <p:pic>
        <p:nvPicPr>
          <p:cNvPr id="3074" name="Picture 2" descr="http://t1.gstatic.com/images?q=tbn:ANd9GcTylHicJMQgqZTscDhDVsvb-VInggGJ35U0PYTNn8d-W7tpujd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27789">
            <a:off x="6261848" y="3171725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impolite?</a:t>
            </a:r>
            <a:endParaRPr lang="en-US" b="1" dirty="0"/>
          </a:p>
        </p:txBody>
      </p:sp>
      <p:pic>
        <p:nvPicPr>
          <p:cNvPr id="4" name="Picture 4" descr="http://blog.peteyparker.com/wp-content/uploads/stockxpertcom_id25211081_jpg_f07995f68e5291b81fc857400f770b4d-480x3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200400"/>
            <a:ext cx="4572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3.bp.blogspot.com/_o5swS_a08j4/R7CAeGNEliI/AAAAAAAABVc/oL6oUt7sGmw/s400/080211_MrRud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598" y="1524000"/>
            <a:ext cx="3831771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jazzed?</a:t>
            </a:r>
            <a:endParaRPr lang="en-US" b="1" dirty="0"/>
          </a:p>
        </p:txBody>
      </p:sp>
      <p:pic>
        <p:nvPicPr>
          <p:cNvPr id="5122" name="Picture 2" descr="http://3.bp.blogspot.com/-BroLrsbgFVI/Thb33AKCKzI/AAAAAAAAACw/7L2KmFDCsZs/s1600/happy-and-excit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97" y="1295400"/>
            <a:ext cx="3761153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liteonkids.com/wp-content/uploads/2011/12/sad-chil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452686"/>
            <a:ext cx="2695575" cy="403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framed?</a:t>
            </a:r>
            <a:endParaRPr lang="en-US" b="1" dirty="0"/>
          </a:p>
        </p:txBody>
      </p:sp>
      <p:pic>
        <p:nvPicPr>
          <p:cNvPr id="1026" name="Picture 2" descr="http://www.wnryc.org/img/teens/blam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757351"/>
            <a:ext cx="3389639" cy="378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peskokop.com/wp-content/uploads/2012/09/outdoor-games-for-kid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06538"/>
            <a:ext cx="3810000" cy="28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Which word goes with this picture?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05000" y="838200"/>
            <a:ext cx="55453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(impolite, jazzed, framed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endParaRPr lang="en-US" dirty="0"/>
          </a:p>
        </p:txBody>
      </p:sp>
      <p:pic>
        <p:nvPicPr>
          <p:cNvPr id="7170" name="Picture 2" descr="http://static3cdn.echalk.net/images/www/echalk/clipart/Kids/kid_clipart_happy_girl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828800"/>
            <a:ext cx="2971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6002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Which word goes with this picture?</a:t>
            </a:r>
            <a:br>
              <a:rPr lang="en-US" sz="4000" b="1" dirty="0" smtClean="0"/>
            </a:b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79493" y="838200"/>
            <a:ext cx="56334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(impolite, jazzed, framed)</a:t>
            </a:r>
            <a:endParaRPr lang="en-US" sz="4000" dirty="0"/>
          </a:p>
        </p:txBody>
      </p:sp>
      <p:pic>
        <p:nvPicPr>
          <p:cNvPr id="8196" name="Picture 4" descr="http://2.bp.blogspot.com/_DehBgBMtWgA/TTOXvMBKdDI/AAAAAAAAAfA/_oHsmxm-knU/s1600/188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3436151" cy="446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120</Words>
  <Application>Microsoft Office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True Story of the 3 Little Pigs!</vt:lpstr>
      <vt:lpstr>impolite</vt:lpstr>
      <vt:lpstr>jazzed</vt:lpstr>
      <vt:lpstr>framed</vt:lpstr>
      <vt:lpstr>Which goes with impolite?</vt:lpstr>
      <vt:lpstr>Which goes with jazzed?</vt:lpstr>
      <vt:lpstr>Which goes with framed?</vt:lpstr>
      <vt:lpstr>Which word goes with this picture? </vt:lpstr>
      <vt:lpstr>Which word goes with this picture? </vt:lpstr>
      <vt:lpstr>Which word goes with this picture? (impolite, jazzed, framed)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30</cp:revision>
  <dcterms:created xsi:type="dcterms:W3CDTF">2012-09-19T14:27:08Z</dcterms:created>
  <dcterms:modified xsi:type="dcterms:W3CDTF">2012-09-27T16:07:39Z</dcterms:modified>
</cp:coreProperties>
</file>